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67" r:id="rId8"/>
    <p:sldId id="265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F11A08-38EC-47B1-9CA6-727F8E231699}" type="datetime1">
              <a:rPr lang="pt-BR" smtClean="0"/>
              <a:t>10/11/2019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6967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2DD880-28B9-4CEA-9058-1F521D962F64}" type="datetime1">
              <a:rPr lang="pt-BR" noProof="0" smtClean="0"/>
              <a:t>10/11/2019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73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61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6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38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79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06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415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750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74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MESTRE</a:t>
            </a:r>
          </a:p>
        </p:txBody>
      </p:sp>
      <p:sp>
        <p:nvSpPr>
          <p:cNvPr id="42" name="Espaço Reservado para Imagem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Apresentação</a:t>
            </a:r>
            <a:br>
              <a:rPr lang="pt-BR" noProof="0"/>
            </a:br>
            <a:r>
              <a:rPr lang="pt-BR" noProof="0"/>
              <a:t>Título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MÊS</a:t>
            </a:r>
            <a:br>
              <a:rPr lang="pt-BR" noProof="0"/>
            </a:br>
            <a:r>
              <a:rPr lang="pt-BR" noProof="0"/>
              <a:t>20AA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Elemento grá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Obrigado!</a:t>
            </a:r>
          </a:p>
        </p:txBody>
      </p:sp>
      <p:grpSp>
        <p:nvGrpSpPr>
          <p:cNvPr id="23" name="Elemento grá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0" name="Espaço Reservado para Imagem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5" name="Espaço Reservado para Tex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Apresentação</a:t>
            </a:r>
            <a:br>
              <a:rPr lang="pt-BR" noProof="0"/>
            </a:br>
            <a:r>
              <a:rPr lang="pt-BR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grpSp>
        <p:nvGrpSpPr>
          <p:cNvPr id="31" name="Elemento 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Slide divisor</a:t>
            </a:r>
          </a:p>
        </p:txBody>
      </p:sp>
      <p:grpSp>
        <p:nvGrpSpPr>
          <p:cNvPr id="26" name="Elemento 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grpSp>
        <p:nvGrpSpPr>
          <p:cNvPr id="26" name="Elemento 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grpSp>
        <p:nvGrpSpPr>
          <p:cNvPr id="26" name="Elemento 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8" name="Espaço reservado para conteúd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grpSp>
        <p:nvGrpSpPr>
          <p:cNvPr id="26" name="Elemento 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8" name="Espaço reservado para conteúd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0" name="Espaço reservado para conteúd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lemento 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7" name="Elemento 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gráfic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lemento 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7" name="Elemento 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7" name="Espaço Reservado para Imagem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grpSp>
        <p:nvGrpSpPr>
          <p:cNvPr id="26" name="Elemento 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grpSp>
        <p:nvGrpSpPr>
          <p:cNvPr id="26" name="Elemento 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grpSp>
        <p:nvGrpSpPr>
          <p:cNvPr id="31" name="Elemento 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Slide divisor</a:t>
            </a:r>
          </a:p>
        </p:txBody>
      </p:sp>
      <p:grpSp>
        <p:nvGrpSpPr>
          <p:cNvPr id="26" name="Elemento 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emento grá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3" name="Espaço Reservado para Tex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26" name="Espaço Reservado para Tex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3" name="Espaço Reservado para Tex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2</a:t>
            </a:r>
          </a:p>
        </p:txBody>
      </p:sp>
      <p:sp>
        <p:nvSpPr>
          <p:cNvPr id="34" name="Espaço Reservado para Tex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7" name="Espaço Reservado para Tex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3</a:t>
            </a:r>
          </a:p>
        </p:txBody>
      </p:sp>
      <p:sp>
        <p:nvSpPr>
          <p:cNvPr id="38" name="Espaço Reservado para Tex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0" name="Espaço Reservado para Tex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3" name="Espaço Reservado para Tex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5" name="Espaço Reservado para Tex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6" name="Espaço Reservado para Tex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8" name="Espaço Reservado para Tex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9" name="Espaço Reservado para Tex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0" name="Espaço Reservado para Tex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5" name="Espaço Reservado para Imagem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6" name="Espaço Reservado para Imagem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7" name="Espaço Reservado para Imagem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8" name="Espaço Reservado para Imagem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Como usar este modelo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Elemento grá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0" name="Elemento grá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1" name="Elemento grá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Layout de texto 1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grpSp>
        <p:nvGrpSpPr>
          <p:cNvPr id="19" name="Elemento grá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lemento grá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Elemento grá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2" name="Elemento grá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Layout de texto 2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8" name="Espaço Reservado para Tex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0" name="Espaço Reservado para Tex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grpSp>
        <p:nvGrpSpPr>
          <p:cNvPr id="22" name="Elemento grá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7" name="Espaço Reservado para Imagem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com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Elemento grá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Título da seção 1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0" name="Elemento grá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1" name="Elemento grá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Comparação</a:t>
            </a:r>
          </a:p>
        </p:txBody>
      </p: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Título da seção 1</a:t>
            </a:r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lemento 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7" name="Elemento 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Slide de gráfico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3" name="Espaço reservado para grá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/>
              <a:t>Clique no ícone para adicionar o gráfico</a:t>
            </a:r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lemento 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7" name="Elemento 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Slide de tabela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5" name="Espaço reservado para tabela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/>
              <a:t>Clique no ícone para adicionar tabela</a:t>
            </a:r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Elemento grá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grpSp>
        <p:nvGrpSpPr>
          <p:cNvPr id="9" name="Elemento grá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pt-BR" noProof="0"/>
              <a:t>EDITAR ESTILOS DE TEXTO MESTRE</a:t>
            </a:r>
          </a:p>
        </p:txBody>
      </p:sp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Foto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Elemento grá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3" name="Espaço reservado para mí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/>
              <a:t>Clique no ícone para adicionar mídia</a:t>
            </a:r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pt-BR" noProof="0"/>
              <a:t> 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ar-uma-apresenta%c3%a7%c3%a3o-ff353d37-742a-4aa8-8bdd-6b1f488127a2?omkt=pt-BR&amp;ui=pt-BR&amp;rs=pt-BR&amp;ad=B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ar-uma-apresenta%c3%a7%c3%a3o-ff353d37-742a-4aa8-8bdd-6b1f488127a2?omkt=pt-BR&amp;ui=pt-BR&amp;rs=pt-BR&amp;ad=B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ar-uma-apresenta%c3%a7%c3%a3o-ff353d37-742a-4aa8-8bdd-6b1f488127a2?omkt=pt-BR&amp;ui=pt-BR&amp;rs=pt-BR&amp;ad=B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ar-uma-apresenta%c3%a7%c3%a3o-ff353d37-742a-4aa8-8bdd-6b1f488127a2?omkt=pt-BR&amp;ui=pt-BR&amp;rs=pt-BR&amp;ad=B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ar-uma-apresenta%c3%a7%c3%a3o-ff353d37-742a-4aa8-8bdd-6b1f488127a2?omkt=pt-BR&amp;ui=pt-BR&amp;rs=pt-BR&amp;ad=B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ar-uma-apresenta%c3%a7%c3%a3o-ff353d37-742a-4aa8-8bdd-6b1f488127a2?omkt=pt-BR&amp;ui=pt-BR&amp;rs=pt-BR&amp;ad=B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Imagem 8" descr="Crianças na mesa olhando um bloco de anotações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pt-BR" dirty="0"/>
              <a:t>Cap.</a:t>
            </a:r>
          </a:p>
          <a:p>
            <a:pPr rtl="0"/>
            <a:r>
              <a:rPr lang="pt-BR" dirty="0"/>
              <a:t>9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4000" dirty="0"/>
              <a:t>PROPOSTA DE ESPAÇOS DE APRENDIZAGEM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928144" y="5127866"/>
            <a:ext cx="4359949" cy="858767"/>
          </a:xfrm>
        </p:spPr>
        <p:txBody>
          <a:bodyPr rtlCol="0"/>
          <a:lstStyle/>
          <a:p>
            <a:pPr rtl="0"/>
            <a:r>
              <a:rPr lang="pt-BR" dirty="0"/>
              <a:t>PROF. LUCIANE PANISSON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pt-BR" sz="3000" dirty="0"/>
              <a:t>Ideação</a:t>
            </a:r>
          </a:p>
        </p:txBody>
      </p:sp>
      <p:sp>
        <p:nvSpPr>
          <p:cNvPr id="8" name="Caixa de texto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2497015" y="1828390"/>
            <a:ext cx="8147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pt-BR" sz="2000" u="sng" dirty="0">
                <a:solidFill>
                  <a:srgbClr val="0070C0"/>
                </a:solidFill>
              </a:rPr>
              <a:t>Espaços: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26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2000" dirty="0"/>
              <a:t>PROJETO ...</a:t>
            </a:r>
          </a:p>
        </p:txBody>
      </p:sp>
      <p:pic>
        <p:nvPicPr>
          <p:cNvPr id="25" name="Espaço Reservado para Imagem 24" descr="Criança segurando lápis de cor enquanto pinta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pPr rtl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61270" y="1080388"/>
            <a:ext cx="4326982" cy="734415"/>
          </a:xfrm>
        </p:spPr>
        <p:txBody>
          <a:bodyPr rtlCol="0">
            <a:noAutofit/>
          </a:bodyPr>
          <a:lstStyle/>
          <a:p>
            <a:pPr rtl="0"/>
            <a:r>
              <a:rPr lang="pt-BR" sz="3000" dirty="0"/>
              <a:t>Minha sala de aula atual...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pPr rtl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6F32E6-D7A5-4EC2-B14F-AFEEDC27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pt-BR" noProof="0" smtClean="0"/>
              <a:t>4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1886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pt-BR" sz="3600" dirty="0"/>
              <a:t>Identificação</a:t>
            </a:r>
          </a:p>
        </p:txBody>
      </p:sp>
      <p:sp>
        <p:nvSpPr>
          <p:cNvPr id="8" name="Caixa de texto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046265"/>
            <a:ext cx="90963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pt-BR" sz="2000" u="sng" dirty="0">
                <a:solidFill>
                  <a:srgbClr val="0070C0"/>
                </a:solidFill>
              </a:rPr>
              <a:t>Tipos de Espaço:</a:t>
            </a: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r>
              <a:rPr lang="pt-BR" sz="2000" u="sng" dirty="0">
                <a:solidFill>
                  <a:srgbClr val="0070C0"/>
                </a:solidFill>
              </a:rPr>
              <a:t>Objetivos do Professor:</a:t>
            </a: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r>
              <a:rPr lang="pt-BR" sz="2000" u="sng" dirty="0">
                <a:solidFill>
                  <a:srgbClr val="0070C0"/>
                </a:solidFill>
              </a:rPr>
              <a:t>Visão Institucional:</a:t>
            </a: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r>
              <a:rPr lang="pt-BR" sz="2000" u="sng" dirty="0">
                <a:solidFill>
                  <a:srgbClr val="0070C0"/>
                </a:solidFill>
              </a:rPr>
              <a:t>Desejo dos Alunos: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pt-BR" sz="3600" dirty="0"/>
              <a:t>Contexto</a:t>
            </a:r>
          </a:p>
        </p:txBody>
      </p:sp>
      <p:sp>
        <p:nvSpPr>
          <p:cNvPr id="8" name="Caixa de texto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046265"/>
            <a:ext cx="9096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pt-BR" sz="2000" u="sng" dirty="0">
                <a:solidFill>
                  <a:srgbClr val="0070C0"/>
                </a:solidFill>
              </a:rPr>
              <a:t>Estrutura existente:</a:t>
            </a: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r>
              <a:rPr lang="pt-BR" sz="2000" u="sng" dirty="0">
                <a:solidFill>
                  <a:srgbClr val="0070C0"/>
                </a:solidFill>
              </a:rPr>
              <a:t>Perfil dos Usuários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39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pt-BR" sz="3600" dirty="0"/>
              <a:t>Referências</a:t>
            </a:r>
          </a:p>
        </p:txBody>
      </p:sp>
      <p:sp>
        <p:nvSpPr>
          <p:cNvPr id="8" name="Caixa de texto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2497015" y="1828390"/>
            <a:ext cx="81471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pt-BR" sz="2000" u="sng" dirty="0">
                <a:solidFill>
                  <a:srgbClr val="0070C0"/>
                </a:solidFill>
              </a:rPr>
              <a:t>Formas:</a:t>
            </a: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r>
              <a:rPr lang="pt-BR" sz="2000" u="sng" dirty="0">
                <a:solidFill>
                  <a:srgbClr val="0070C0"/>
                </a:solidFill>
              </a:rPr>
              <a:t>Cores:</a:t>
            </a: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r>
              <a:rPr lang="pt-BR" sz="2000" u="sng" dirty="0">
                <a:solidFill>
                  <a:srgbClr val="0070C0"/>
                </a:solidFill>
              </a:rPr>
              <a:t>Materiais:</a:t>
            </a: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r>
              <a:rPr lang="pt-BR" sz="2000" u="sng" dirty="0">
                <a:solidFill>
                  <a:srgbClr val="0070C0"/>
                </a:solidFill>
              </a:rPr>
              <a:t>Layout: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0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pt-BR" sz="3600" dirty="0"/>
              <a:t>Recursos</a:t>
            </a:r>
          </a:p>
        </p:txBody>
      </p:sp>
      <p:sp>
        <p:nvSpPr>
          <p:cNvPr id="8" name="Caixa de texto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2497015" y="1828390"/>
            <a:ext cx="8147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pt-BR" sz="2000" u="sng" dirty="0">
                <a:solidFill>
                  <a:srgbClr val="0070C0"/>
                </a:solidFill>
              </a:rPr>
              <a:t>Humanos:</a:t>
            </a: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r>
              <a:rPr lang="pt-BR" sz="2000" u="sng" dirty="0">
                <a:solidFill>
                  <a:srgbClr val="0070C0"/>
                </a:solidFill>
              </a:rPr>
              <a:t>Financeiros: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14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pt-BR" sz="3000" dirty="0"/>
              <a:t>Mobiliário/Tecnologias</a:t>
            </a:r>
          </a:p>
        </p:txBody>
      </p:sp>
      <p:sp>
        <p:nvSpPr>
          <p:cNvPr id="8" name="Caixa de texto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2497015" y="1828390"/>
            <a:ext cx="81471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pt-BR" sz="2000" u="sng" dirty="0">
                <a:solidFill>
                  <a:srgbClr val="0070C0"/>
                </a:solidFill>
              </a:rPr>
              <a:t>Aquisição:</a:t>
            </a: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r>
              <a:rPr lang="pt-BR" sz="2000" u="sng" dirty="0">
                <a:solidFill>
                  <a:srgbClr val="0070C0"/>
                </a:solidFill>
              </a:rPr>
              <a:t>Doação:</a:t>
            </a: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endParaRPr lang="pt-BR" sz="2000" u="sng" dirty="0">
              <a:solidFill>
                <a:srgbClr val="0070C0"/>
              </a:solidFill>
            </a:endParaRPr>
          </a:p>
          <a:p>
            <a:pPr algn="just" rtl="0"/>
            <a:r>
              <a:rPr lang="pt-BR" sz="2000" u="sng" dirty="0">
                <a:solidFill>
                  <a:srgbClr val="0070C0"/>
                </a:solidFill>
              </a:rPr>
              <a:t>Reaproveitamento: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077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3_TF66931380" id="{428CCEEC-1992-4C67-BBF5-F31EEA74D5DF}" vid="{1FDA7E08-BA74-493F-9CBD-188A31C3E01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purl.org/dc/terms/"/>
    <ds:schemaRef ds:uri="http://purl.org/dc/dcmitype/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ensino fundamental</Template>
  <TotalTime>0</TotalTime>
  <Words>87</Words>
  <Application>Microsoft Office PowerPoint</Application>
  <PresentationFormat>Widescreen</PresentationFormat>
  <Paragraphs>76</Paragraphs>
  <Slides>10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Franklin Gothic Book</vt:lpstr>
      <vt:lpstr>Tema do Office</vt:lpstr>
      <vt:lpstr>PROPOSTA DE ESPAÇOS DE APRENDIZAGEM</vt:lpstr>
      <vt:lpstr>PROJETO ...</vt:lpstr>
      <vt:lpstr>Minha sala de aula atual...</vt:lpstr>
      <vt:lpstr>Apresentação do PowerPoint</vt:lpstr>
      <vt:lpstr>Identificação</vt:lpstr>
      <vt:lpstr>Contexto</vt:lpstr>
      <vt:lpstr>Referências</vt:lpstr>
      <vt:lpstr>Recursos</vt:lpstr>
      <vt:lpstr>Mobiliário/Tecnologias</vt:lpstr>
      <vt:lpstr>Ideação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2019-11-10T19:55:50Z</dcterms:created>
  <dcterms:modified xsi:type="dcterms:W3CDTF">2019-11-10T20:48:55Z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